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58" r:id="rId4"/>
    <p:sldId id="262" r:id="rId5"/>
    <p:sldId id="263" r:id="rId6"/>
    <p:sldId id="264" r:id="rId7"/>
    <p:sldId id="265" r:id="rId8"/>
    <p:sldId id="269" r:id="rId9"/>
    <p:sldId id="270" r:id="rId10"/>
    <p:sldId id="271" r:id="rId11"/>
    <p:sldId id="272" r:id="rId12"/>
    <p:sldId id="273" r:id="rId13"/>
    <p:sldId id="274" r:id="rId14"/>
    <p:sldId id="275" r:id="rId15"/>
    <p:sldId id="276" r:id="rId16"/>
    <p:sldId id="277" r:id="rId17"/>
    <p:sldId id="278" r:id="rId18"/>
    <p:sldId id="279" r:id="rId19"/>
    <p:sldId id="283" r:id="rId20"/>
    <p:sldId id="284" r:id="rId21"/>
    <p:sldId id="285" r:id="rId22"/>
    <p:sldId id="286" r:id="rId23"/>
    <p:sldId id="260" r:id="rId2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CC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73" d="100"/>
          <a:sy n="73" d="100"/>
        </p:scale>
        <p:origin x="-1984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printerSettings" Target="printerSettings/printerSettings1.bin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0574B1-5042-064B-AE3E-1C757053972E}" type="datetimeFigureOut">
              <a:rPr lang="en-US" smtClean="0"/>
              <a:t>2015. 7. 9.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5CCC33-2493-964E-A8C8-EDD97FF6BE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7326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5CCC33-2493-964E-A8C8-EDD97FF6BEC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07657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4FBAE7-033D-B144-8C76-59E17CFF47FD}" type="datetimeFigureOut">
              <a:rPr lang="en-US" smtClean="0"/>
              <a:t>2015. 7. 9.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36DE9D-6551-0249-967D-FDC0CC0B41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9804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4FBAE7-033D-B144-8C76-59E17CFF47FD}" type="datetimeFigureOut">
              <a:rPr lang="en-US" smtClean="0"/>
              <a:t>2015. 7. 9.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36DE9D-6551-0249-967D-FDC0CC0B41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3356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altLang="ko-KR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4FBAE7-033D-B144-8C76-59E17CFF47FD}" type="datetimeFigureOut">
              <a:rPr lang="en-US" smtClean="0"/>
              <a:t>2015. 7. 9.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36DE9D-6551-0249-967D-FDC0CC0B41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50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4FBAE7-033D-B144-8C76-59E17CFF47FD}" type="datetimeFigureOut">
              <a:rPr lang="en-US" smtClean="0"/>
              <a:t>2015. 7. 9.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36DE9D-6551-0249-967D-FDC0CC0B41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2175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altLang="ko-KR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4FBAE7-033D-B144-8C76-59E17CFF47FD}" type="datetimeFigureOut">
              <a:rPr lang="en-US" smtClean="0"/>
              <a:t>2015. 7. 9.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36DE9D-6551-0249-967D-FDC0CC0B41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73447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4FBAE7-033D-B144-8C76-59E17CFF47FD}" type="datetimeFigureOut">
              <a:rPr lang="en-US" smtClean="0"/>
              <a:t>2015. 7. 9.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36DE9D-6551-0249-967D-FDC0CC0B41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6785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ko-KR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4FBAE7-033D-B144-8C76-59E17CFF47FD}" type="datetimeFigureOut">
              <a:rPr lang="en-US" smtClean="0"/>
              <a:t>2015. 7. 9.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36DE9D-6551-0249-967D-FDC0CC0B41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5597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4FBAE7-033D-B144-8C76-59E17CFF47FD}" type="datetimeFigureOut">
              <a:rPr lang="en-US" smtClean="0"/>
              <a:t>2015. 7. 9.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36DE9D-6551-0249-967D-FDC0CC0B41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87621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4FBAE7-033D-B144-8C76-59E17CFF47FD}" type="datetimeFigureOut">
              <a:rPr lang="en-US" smtClean="0"/>
              <a:t>2015. 7. 9.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36DE9D-6551-0249-967D-FDC0CC0B41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1678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ko-KR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4FBAE7-033D-B144-8C76-59E17CFF47FD}" type="datetimeFigureOut">
              <a:rPr lang="en-US" smtClean="0"/>
              <a:t>2015. 7. 9.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36DE9D-6551-0249-967D-FDC0CC0B41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829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ko-KR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4FBAE7-033D-B144-8C76-59E17CFF47FD}" type="datetimeFigureOut">
              <a:rPr lang="en-US" smtClean="0"/>
              <a:t>2015. 7. 9.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36DE9D-6551-0249-967D-FDC0CC0B41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8251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pct10">
          <a:fgClr>
            <a:schemeClr val="bg1"/>
          </a:fgClr>
          <a:bgClr>
            <a:prstClr val="white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4FBAE7-033D-B144-8C76-59E17CFF47FD}" type="datetimeFigureOut">
              <a:rPr lang="en-US" smtClean="0"/>
              <a:t>2015. 7. 9.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36DE9D-6551-0249-967D-FDC0CC0B41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9950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3.png"/><Relationship Id="rId5" Type="http://schemas.openxmlformats.org/officeDocument/2006/relationships/image" Target="../media/image14.jp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3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5.jp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7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28.png"/><Relationship Id="rId7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image" Target="../media/image32.png"/><Relationship Id="rId7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6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6" Type="http://schemas.openxmlformats.org/officeDocument/2006/relationships/image" Target="../media/image40.png"/><Relationship Id="rId7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5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icon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259566">
            <a:off x="-1629656" y="4373850"/>
            <a:ext cx="3789118" cy="3789118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715425" y="470877"/>
            <a:ext cx="7882687" cy="126188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7600" b="1" dirty="0" smtClean="0">
                <a:ln w="12700">
                  <a:solidFill>
                    <a:srgbClr val="000000"/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Android Lecture #</a:t>
            </a:r>
            <a:r>
              <a:rPr lang="en-US" altLang="ko-KR" sz="7600" b="1" dirty="0" smtClean="0">
                <a:ln w="12700">
                  <a:solidFill>
                    <a:srgbClr val="000000"/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1</a:t>
            </a:r>
            <a:endParaRPr lang="en-US" sz="7600" b="1" cap="none" spc="0" dirty="0">
              <a:ln w="12700">
                <a:solidFill>
                  <a:srgbClr val="000000"/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509214" y="2578363"/>
            <a:ext cx="6261262" cy="175432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2700">
                  <a:solidFill>
                    <a:srgbClr val="000000"/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Android Introduction </a:t>
            </a:r>
          </a:p>
          <a:p>
            <a:pPr algn="ctr"/>
            <a:r>
              <a:rPr lang="en-US" sz="5400" b="1" dirty="0" smtClean="0">
                <a:ln w="12700">
                  <a:solidFill>
                    <a:srgbClr val="000000"/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and Install</a:t>
            </a:r>
            <a:endParaRPr lang="en-US" sz="5400" b="1" cap="none" spc="0" dirty="0">
              <a:ln w="12700">
                <a:solidFill>
                  <a:srgbClr val="000000"/>
                </a:solidFill>
                <a:prstDash val="solid"/>
              </a:ln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641395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0"/>
            <a:ext cx="9144000" cy="762000"/>
            <a:chOff x="0" y="0"/>
            <a:chExt cx="9144000" cy="762000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9144000" cy="762000"/>
            </a:xfrm>
            <a:prstGeom prst="rect">
              <a:avLst/>
            </a:prstGeom>
            <a:blipFill rotWithShape="1"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" name="Picture 5" descr="icon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0" y="72571"/>
              <a:ext cx="689429" cy="689429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689428" y="0"/>
              <a:ext cx="80418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dirty="0"/>
                <a:t>5</a:t>
              </a:r>
              <a:r>
                <a:rPr lang="en-US" sz="4000" dirty="0" smtClean="0"/>
                <a:t>.</a:t>
              </a:r>
              <a:r>
                <a:rPr lang="ko-KR" altLang="en-US" sz="4000" dirty="0" smtClean="0"/>
                <a:t> </a:t>
              </a:r>
              <a:r>
                <a:rPr lang="en-US" altLang="ko-KR" sz="4000" dirty="0"/>
                <a:t>Android Environment Path</a:t>
              </a:r>
              <a:r>
                <a:rPr lang="ko-KR" altLang="en-US" sz="4000" dirty="0"/>
                <a:t> </a:t>
              </a:r>
              <a:r>
                <a:rPr lang="en-US" altLang="ko-KR" sz="4000" dirty="0"/>
                <a:t>Set </a:t>
              </a:r>
              <a:r>
                <a:rPr lang="en-US" altLang="ko-KR" sz="4000" dirty="0" smtClean="0"/>
                <a:t>Up</a:t>
              </a:r>
              <a:endParaRPr lang="en-US" sz="40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" y="707886"/>
            <a:ext cx="31341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4800" dirty="0" smtClean="0"/>
              <a:t>Java Install </a:t>
            </a:r>
            <a:endParaRPr lang="en-US" sz="4800" dirty="0"/>
          </a:p>
        </p:txBody>
      </p:sp>
      <p:pic>
        <p:nvPicPr>
          <p:cNvPr id="2" name="Picture 1" descr="4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928" y="1935757"/>
            <a:ext cx="5682773" cy="4334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8459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0"/>
            <a:ext cx="9144000" cy="762000"/>
            <a:chOff x="0" y="0"/>
            <a:chExt cx="9144000" cy="762000"/>
          </a:xfrm>
        </p:grpSpPr>
        <p:sp>
          <p:nvSpPr>
            <p:cNvPr id="3" name="Rectangle 2"/>
            <p:cNvSpPr/>
            <p:nvPr/>
          </p:nvSpPr>
          <p:spPr>
            <a:xfrm>
              <a:off x="0" y="0"/>
              <a:ext cx="9144000" cy="762000"/>
            </a:xfrm>
            <a:prstGeom prst="rect">
              <a:avLst/>
            </a:prstGeom>
            <a:blipFill rotWithShape="1"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4" name="Picture 3" descr="icon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0" y="72571"/>
              <a:ext cx="689429" cy="689429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689428" y="0"/>
              <a:ext cx="80418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dirty="0"/>
                <a:t>5</a:t>
              </a:r>
              <a:r>
                <a:rPr lang="en-US" sz="4000" dirty="0" smtClean="0"/>
                <a:t>.</a:t>
              </a:r>
              <a:r>
                <a:rPr lang="ko-KR" altLang="en-US" sz="4000" dirty="0" smtClean="0"/>
                <a:t> </a:t>
              </a:r>
              <a:r>
                <a:rPr lang="en-US" altLang="ko-KR" sz="4000" dirty="0"/>
                <a:t>Android Environment Path</a:t>
              </a:r>
              <a:r>
                <a:rPr lang="ko-KR" altLang="en-US" sz="4000" dirty="0"/>
                <a:t> </a:t>
              </a:r>
              <a:r>
                <a:rPr lang="en-US" altLang="ko-KR" sz="4000" dirty="0"/>
                <a:t>Set </a:t>
              </a:r>
              <a:r>
                <a:rPr lang="en-US" altLang="ko-KR" sz="4000" dirty="0" smtClean="0"/>
                <a:t>Up</a:t>
              </a:r>
              <a:endParaRPr lang="en-US" sz="4000" dirty="0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2" y="707886"/>
            <a:ext cx="795602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4800" dirty="0" smtClean="0"/>
              <a:t>Java </a:t>
            </a:r>
            <a:r>
              <a:rPr lang="en-US" sz="4800" dirty="0"/>
              <a:t>E</a:t>
            </a:r>
            <a:r>
              <a:rPr lang="en-US" sz="4800" dirty="0" smtClean="0"/>
              <a:t>nvironment Path Set Up </a:t>
            </a:r>
            <a:endParaRPr lang="en-US" sz="4800" dirty="0"/>
          </a:p>
        </p:txBody>
      </p:sp>
      <p:sp>
        <p:nvSpPr>
          <p:cNvPr id="7" name="Rounded Rectangle 6"/>
          <p:cNvSpPr/>
          <p:nvPr/>
        </p:nvSpPr>
        <p:spPr>
          <a:xfrm>
            <a:off x="419552" y="1586508"/>
            <a:ext cx="7835447" cy="103187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Start -&gt; Computer -&gt; Property -&gt; System Set Up -&gt; Environment Variable </a:t>
            </a:r>
            <a:endParaRPr lang="en-US" sz="2800" dirty="0"/>
          </a:p>
        </p:txBody>
      </p:sp>
      <p:pic>
        <p:nvPicPr>
          <p:cNvPr id="8" name="Picture 7" descr="env_var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552" y="2618382"/>
            <a:ext cx="3961948" cy="4239617"/>
          </a:xfrm>
          <a:prstGeom prst="rect">
            <a:avLst/>
          </a:prstGeom>
        </p:spPr>
      </p:pic>
      <p:pic>
        <p:nvPicPr>
          <p:cNvPr id="9" name="Picture 8" descr="env_vars_21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500" y="2618383"/>
            <a:ext cx="3905250" cy="4239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7242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0"/>
            <a:ext cx="9144000" cy="762000"/>
            <a:chOff x="0" y="0"/>
            <a:chExt cx="9144000" cy="762000"/>
          </a:xfrm>
        </p:grpSpPr>
        <p:sp>
          <p:nvSpPr>
            <p:cNvPr id="3" name="Rectangle 2"/>
            <p:cNvSpPr/>
            <p:nvPr/>
          </p:nvSpPr>
          <p:spPr>
            <a:xfrm>
              <a:off x="0" y="0"/>
              <a:ext cx="9144000" cy="762000"/>
            </a:xfrm>
            <a:prstGeom prst="rect">
              <a:avLst/>
            </a:prstGeom>
            <a:blipFill rotWithShape="1"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4" name="Picture 3" descr="icon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0" y="72571"/>
              <a:ext cx="689429" cy="689429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689428" y="0"/>
              <a:ext cx="80418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dirty="0"/>
                <a:t>5</a:t>
              </a:r>
              <a:r>
                <a:rPr lang="en-US" sz="4000" dirty="0" smtClean="0"/>
                <a:t>.</a:t>
              </a:r>
              <a:r>
                <a:rPr lang="ko-KR" altLang="en-US" sz="4000" dirty="0" smtClean="0"/>
                <a:t> </a:t>
              </a:r>
              <a:r>
                <a:rPr lang="en-US" altLang="ko-KR" sz="4000" dirty="0"/>
                <a:t>Android Environment Path</a:t>
              </a:r>
              <a:r>
                <a:rPr lang="ko-KR" altLang="en-US" sz="4000" dirty="0"/>
                <a:t> </a:t>
              </a:r>
              <a:r>
                <a:rPr lang="en-US" altLang="ko-KR" sz="4000" dirty="0"/>
                <a:t>Set </a:t>
              </a:r>
              <a:r>
                <a:rPr lang="en-US" altLang="ko-KR" sz="4000" dirty="0" smtClean="0"/>
                <a:t>Up</a:t>
              </a:r>
              <a:endParaRPr lang="en-US" sz="4000" dirty="0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2" y="707886"/>
            <a:ext cx="795602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4800" dirty="0" smtClean="0"/>
              <a:t>Java </a:t>
            </a:r>
            <a:r>
              <a:rPr lang="en-US" sz="4800" dirty="0"/>
              <a:t>E</a:t>
            </a:r>
            <a:r>
              <a:rPr lang="en-US" sz="4800" dirty="0" smtClean="0"/>
              <a:t>nvironment Path Set Up </a:t>
            </a:r>
            <a:endParaRPr lang="en-US" sz="4800" dirty="0"/>
          </a:p>
        </p:txBody>
      </p:sp>
      <p:sp>
        <p:nvSpPr>
          <p:cNvPr id="7" name="Rounded Rectangle 6"/>
          <p:cNvSpPr/>
          <p:nvPr/>
        </p:nvSpPr>
        <p:spPr>
          <a:xfrm>
            <a:off x="1238250" y="1762125"/>
            <a:ext cx="6191250" cy="106362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JAVA_HOME – C:\Program Files\Java\jdk1.7.0_15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1238250" y="3019425"/>
            <a:ext cx="6191250" cy="106362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PATH – %JAVA_HOME%\bin;</a:t>
            </a:r>
          </a:p>
        </p:txBody>
      </p:sp>
    </p:spTree>
    <p:extLst>
      <p:ext uri="{BB962C8B-B14F-4D97-AF65-F5344CB8AC3E}">
        <p14:creationId xmlns:p14="http://schemas.microsoft.com/office/powerpoint/2010/main" val="25551376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0"/>
            <a:ext cx="9144000" cy="762000"/>
            <a:chOff x="0" y="0"/>
            <a:chExt cx="9144000" cy="762000"/>
          </a:xfrm>
        </p:grpSpPr>
        <p:sp>
          <p:nvSpPr>
            <p:cNvPr id="3" name="Rectangle 2"/>
            <p:cNvSpPr/>
            <p:nvPr/>
          </p:nvSpPr>
          <p:spPr>
            <a:xfrm>
              <a:off x="0" y="0"/>
              <a:ext cx="9144000" cy="762000"/>
            </a:xfrm>
            <a:prstGeom prst="rect">
              <a:avLst/>
            </a:prstGeom>
            <a:blipFill rotWithShape="1"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4" name="Picture 3" descr="icon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0" y="72571"/>
              <a:ext cx="689429" cy="689429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689428" y="0"/>
              <a:ext cx="80418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dirty="0"/>
                <a:t>5</a:t>
              </a:r>
              <a:r>
                <a:rPr lang="en-US" sz="4000" dirty="0" smtClean="0"/>
                <a:t>.</a:t>
              </a:r>
              <a:r>
                <a:rPr lang="ko-KR" altLang="en-US" sz="4000" dirty="0" smtClean="0"/>
                <a:t> </a:t>
              </a:r>
              <a:r>
                <a:rPr lang="en-US" altLang="ko-KR" sz="4000" dirty="0"/>
                <a:t>Android Environment Path</a:t>
              </a:r>
              <a:r>
                <a:rPr lang="ko-KR" altLang="en-US" sz="4000" dirty="0"/>
                <a:t> </a:t>
              </a:r>
              <a:r>
                <a:rPr lang="en-US" altLang="ko-KR" sz="4000" dirty="0"/>
                <a:t>Set </a:t>
              </a:r>
              <a:r>
                <a:rPr lang="en-US" altLang="ko-KR" sz="4000" dirty="0" smtClean="0"/>
                <a:t>Up</a:t>
              </a:r>
              <a:endParaRPr lang="en-US" sz="4000" dirty="0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2" y="707886"/>
            <a:ext cx="88280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4400" dirty="0" smtClean="0"/>
              <a:t>Java </a:t>
            </a:r>
            <a:r>
              <a:rPr lang="en-US" sz="4400" dirty="0"/>
              <a:t>E</a:t>
            </a:r>
            <a:r>
              <a:rPr lang="en-US" sz="4400" dirty="0" smtClean="0"/>
              <a:t>nvironment Path Confirmation </a:t>
            </a:r>
            <a:endParaRPr lang="en-US" sz="4400" dirty="0"/>
          </a:p>
        </p:txBody>
      </p:sp>
      <p:pic>
        <p:nvPicPr>
          <p:cNvPr id="7" name="Picture 6" descr="9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325" y="1477327"/>
            <a:ext cx="6543675" cy="5421629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7286625" y="2763202"/>
            <a:ext cx="1444624" cy="745173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Write </a:t>
            </a:r>
            <a:r>
              <a:rPr lang="en-US" dirty="0" err="1" smtClean="0"/>
              <a:t>javac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12437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0"/>
            <a:ext cx="9144000" cy="762000"/>
            <a:chOff x="0" y="0"/>
            <a:chExt cx="9144000" cy="762000"/>
          </a:xfrm>
        </p:grpSpPr>
        <p:sp>
          <p:nvSpPr>
            <p:cNvPr id="3" name="Rectangle 2"/>
            <p:cNvSpPr/>
            <p:nvPr/>
          </p:nvSpPr>
          <p:spPr>
            <a:xfrm>
              <a:off x="0" y="0"/>
              <a:ext cx="9144000" cy="762000"/>
            </a:xfrm>
            <a:prstGeom prst="rect">
              <a:avLst/>
            </a:prstGeom>
            <a:blipFill rotWithShape="1"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4" name="Picture 3" descr="icon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0" y="72571"/>
              <a:ext cx="689429" cy="689429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689428" y="0"/>
              <a:ext cx="80418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dirty="0"/>
                <a:t>6</a:t>
              </a:r>
              <a:r>
                <a:rPr lang="en-US" sz="4000" dirty="0" smtClean="0"/>
                <a:t>.</a:t>
              </a:r>
              <a:r>
                <a:rPr lang="ko-KR" altLang="en-US" sz="4000" dirty="0" smtClean="0"/>
                <a:t> </a:t>
              </a:r>
              <a:r>
                <a:rPr lang="en-US" altLang="ko-KR" sz="4000" dirty="0"/>
                <a:t>Android Studio Install</a:t>
              </a: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2" y="707886"/>
            <a:ext cx="582723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4800" dirty="0" smtClean="0"/>
              <a:t>Android Studio Install</a:t>
            </a:r>
            <a:endParaRPr lang="en-US" sz="4800" dirty="0"/>
          </a:p>
        </p:txBody>
      </p:sp>
      <p:pic>
        <p:nvPicPr>
          <p:cNvPr id="7" name="Picture 6" descr="00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2651125"/>
            <a:ext cx="7985125" cy="4206875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>
            <a:off x="381000" y="1538883"/>
            <a:ext cx="1920875" cy="111224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/>
              <a:t>Android Studio</a:t>
            </a:r>
            <a:endParaRPr lang="en-US" sz="3600" dirty="0"/>
          </a:p>
        </p:txBody>
      </p:sp>
      <p:sp>
        <p:nvSpPr>
          <p:cNvPr id="10" name="TextBox 9"/>
          <p:cNvSpPr txBox="1"/>
          <p:nvPr/>
        </p:nvSpPr>
        <p:spPr>
          <a:xfrm>
            <a:off x="2714625" y="1882299"/>
            <a:ext cx="5413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developer.android.com</a:t>
            </a:r>
            <a:r>
              <a:rPr lang="en-US" dirty="0"/>
              <a:t>/</a:t>
            </a:r>
            <a:r>
              <a:rPr lang="en-US" dirty="0" err="1"/>
              <a:t>sdk</a:t>
            </a:r>
            <a:r>
              <a:rPr lang="en-US" dirty="0"/>
              <a:t>/</a:t>
            </a:r>
            <a:r>
              <a:rPr lang="en-US" dirty="0" err="1"/>
              <a:t>index.html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51649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0"/>
            <a:ext cx="9144000" cy="762000"/>
            <a:chOff x="0" y="0"/>
            <a:chExt cx="9144000" cy="762000"/>
          </a:xfrm>
        </p:grpSpPr>
        <p:sp>
          <p:nvSpPr>
            <p:cNvPr id="3" name="Rectangle 2"/>
            <p:cNvSpPr/>
            <p:nvPr/>
          </p:nvSpPr>
          <p:spPr>
            <a:xfrm>
              <a:off x="0" y="0"/>
              <a:ext cx="9144000" cy="762000"/>
            </a:xfrm>
            <a:prstGeom prst="rect">
              <a:avLst/>
            </a:prstGeom>
            <a:blipFill rotWithShape="1"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4" name="Picture 3" descr="icon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0" y="72571"/>
              <a:ext cx="689429" cy="689429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689428" y="0"/>
              <a:ext cx="80418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dirty="0" smtClean="0"/>
                <a:t>6. </a:t>
              </a:r>
              <a:r>
                <a:rPr lang="en-US" altLang="ko-KR" sz="4000" dirty="0"/>
                <a:t>Android Studio </a:t>
              </a:r>
              <a:r>
                <a:rPr lang="en-US" altLang="ko-KR" sz="4000" dirty="0" smtClean="0"/>
                <a:t>Install</a:t>
              </a:r>
              <a:endParaRPr lang="en-US" altLang="ko-KR" sz="4000" dirty="0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2" y="707886"/>
            <a:ext cx="582723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4800" dirty="0"/>
              <a:t>Android Studio Install</a:t>
            </a:r>
          </a:p>
        </p:txBody>
      </p:sp>
      <p:pic>
        <p:nvPicPr>
          <p:cNvPr id="7" name="Picture 6" descr="00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5250" y="1538883"/>
            <a:ext cx="6445249" cy="5319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212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0"/>
            <a:ext cx="9144000" cy="762000"/>
            <a:chOff x="0" y="0"/>
            <a:chExt cx="9144000" cy="762000"/>
          </a:xfrm>
        </p:grpSpPr>
        <p:sp>
          <p:nvSpPr>
            <p:cNvPr id="3" name="Rectangle 2"/>
            <p:cNvSpPr/>
            <p:nvPr/>
          </p:nvSpPr>
          <p:spPr>
            <a:xfrm>
              <a:off x="0" y="0"/>
              <a:ext cx="9144000" cy="762000"/>
            </a:xfrm>
            <a:prstGeom prst="rect">
              <a:avLst/>
            </a:prstGeom>
            <a:blipFill rotWithShape="1"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4" name="Picture 3" descr="icon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0" y="72571"/>
              <a:ext cx="689429" cy="689429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689428" y="0"/>
              <a:ext cx="80418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dirty="0" smtClean="0"/>
                <a:t>6. </a:t>
              </a:r>
              <a:r>
                <a:rPr lang="en-US" altLang="ko-KR" sz="4000" dirty="0"/>
                <a:t>Android Studio </a:t>
              </a:r>
              <a:r>
                <a:rPr lang="en-US" altLang="ko-KR" sz="4000" dirty="0" smtClean="0"/>
                <a:t>Install</a:t>
              </a:r>
              <a:endParaRPr lang="en-US" altLang="ko-KR" sz="4000" dirty="0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2" y="707886"/>
            <a:ext cx="582723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4800" dirty="0"/>
              <a:t>Android Studio Install</a:t>
            </a:r>
          </a:p>
        </p:txBody>
      </p:sp>
      <p:pic>
        <p:nvPicPr>
          <p:cNvPr id="7" name="Picture 6" descr="005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250" y="1365939"/>
            <a:ext cx="3397250" cy="2705199"/>
          </a:xfrm>
          <a:prstGeom prst="rect">
            <a:avLst/>
          </a:prstGeom>
        </p:spPr>
      </p:pic>
      <p:pic>
        <p:nvPicPr>
          <p:cNvPr id="8" name="Picture 7" descr="006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250" y="4121600"/>
            <a:ext cx="3397250" cy="2736399"/>
          </a:xfrm>
          <a:prstGeom prst="rect">
            <a:avLst/>
          </a:prstGeom>
        </p:spPr>
      </p:pic>
      <p:pic>
        <p:nvPicPr>
          <p:cNvPr id="9" name="Picture 8" descr="007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3472" y="1418814"/>
            <a:ext cx="3510403" cy="2702787"/>
          </a:xfrm>
          <a:prstGeom prst="rect">
            <a:avLst/>
          </a:prstGeom>
        </p:spPr>
      </p:pic>
      <p:pic>
        <p:nvPicPr>
          <p:cNvPr id="10" name="Picture 9" descr="008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3472" y="4155215"/>
            <a:ext cx="3510403" cy="2702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8808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0"/>
            <a:ext cx="9144000" cy="762000"/>
            <a:chOff x="0" y="0"/>
            <a:chExt cx="9144000" cy="762000"/>
          </a:xfrm>
        </p:grpSpPr>
        <p:sp>
          <p:nvSpPr>
            <p:cNvPr id="3" name="Rectangle 2"/>
            <p:cNvSpPr/>
            <p:nvPr/>
          </p:nvSpPr>
          <p:spPr>
            <a:xfrm>
              <a:off x="0" y="0"/>
              <a:ext cx="9144000" cy="762000"/>
            </a:xfrm>
            <a:prstGeom prst="rect">
              <a:avLst/>
            </a:prstGeom>
            <a:blipFill rotWithShape="1"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4" name="Picture 3" descr="icon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0" y="72571"/>
              <a:ext cx="689429" cy="689429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689428" y="0"/>
              <a:ext cx="80418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dirty="0" smtClean="0"/>
                <a:t>6. </a:t>
              </a:r>
              <a:r>
                <a:rPr lang="en-US" altLang="ko-KR" sz="4000" dirty="0"/>
                <a:t>Android Studio </a:t>
              </a:r>
              <a:r>
                <a:rPr lang="en-US" altLang="ko-KR" sz="4000" dirty="0" smtClean="0"/>
                <a:t>Install</a:t>
              </a:r>
              <a:endParaRPr lang="en-US" altLang="ko-KR" sz="4000" dirty="0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2" y="707886"/>
            <a:ext cx="582723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4800" dirty="0"/>
              <a:t>Android Studio Install</a:t>
            </a:r>
          </a:p>
        </p:txBody>
      </p:sp>
      <p:pic>
        <p:nvPicPr>
          <p:cNvPr id="11" name="Picture 10" descr="01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914" y="3985732"/>
            <a:ext cx="3495624" cy="2872268"/>
          </a:xfrm>
          <a:prstGeom prst="rect">
            <a:avLst/>
          </a:prstGeom>
        </p:spPr>
      </p:pic>
      <p:pic>
        <p:nvPicPr>
          <p:cNvPr id="9" name="Picture 8" descr="009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495" y="1409094"/>
            <a:ext cx="3528043" cy="2855353"/>
          </a:xfrm>
          <a:prstGeom prst="rect">
            <a:avLst/>
          </a:prstGeom>
        </p:spPr>
      </p:pic>
      <p:pic>
        <p:nvPicPr>
          <p:cNvPr id="10" name="Picture 9" descr="011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4538" y="1409094"/>
            <a:ext cx="3363449" cy="2855353"/>
          </a:xfrm>
          <a:prstGeom prst="rect">
            <a:avLst/>
          </a:prstGeom>
        </p:spPr>
      </p:pic>
      <p:pic>
        <p:nvPicPr>
          <p:cNvPr id="12" name="Picture 11" descr="013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4538" y="4264447"/>
            <a:ext cx="3181288" cy="1393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6346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0"/>
            <a:ext cx="9144000" cy="762000"/>
            <a:chOff x="0" y="0"/>
            <a:chExt cx="9144000" cy="762000"/>
          </a:xfrm>
        </p:grpSpPr>
        <p:sp>
          <p:nvSpPr>
            <p:cNvPr id="3" name="Rectangle 2"/>
            <p:cNvSpPr/>
            <p:nvPr/>
          </p:nvSpPr>
          <p:spPr>
            <a:xfrm>
              <a:off x="0" y="0"/>
              <a:ext cx="9144000" cy="762000"/>
            </a:xfrm>
            <a:prstGeom prst="rect">
              <a:avLst/>
            </a:prstGeom>
            <a:blipFill rotWithShape="1"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4" name="Picture 3" descr="icon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0" y="72571"/>
              <a:ext cx="689429" cy="689429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689428" y="0"/>
              <a:ext cx="80418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dirty="0" smtClean="0"/>
                <a:t>6. </a:t>
              </a:r>
              <a:r>
                <a:rPr lang="en-US" altLang="ko-KR" sz="4000" dirty="0"/>
                <a:t>Android Studio </a:t>
              </a:r>
              <a:r>
                <a:rPr lang="en-US" altLang="ko-KR" sz="4000" dirty="0" smtClean="0"/>
                <a:t>Install</a:t>
              </a:r>
              <a:endParaRPr lang="en-US" altLang="ko-KR" sz="4000" dirty="0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2" y="707886"/>
            <a:ext cx="582723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4800" dirty="0"/>
              <a:t>Android Studio Install</a:t>
            </a:r>
          </a:p>
        </p:txBody>
      </p:sp>
      <p:pic>
        <p:nvPicPr>
          <p:cNvPr id="9" name="Picture 8" descr="014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325" y="1402266"/>
            <a:ext cx="3784700" cy="2732951"/>
          </a:xfrm>
          <a:prstGeom prst="rect">
            <a:avLst/>
          </a:prstGeom>
        </p:spPr>
      </p:pic>
      <p:pic>
        <p:nvPicPr>
          <p:cNvPr id="10" name="Picture 9" descr="015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5025" y="1402266"/>
            <a:ext cx="3701873" cy="2732951"/>
          </a:xfrm>
          <a:prstGeom prst="rect">
            <a:avLst/>
          </a:prstGeom>
        </p:spPr>
      </p:pic>
      <p:pic>
        <p:nvPicPr>
          <p:cNvPr id="11" name="Picture 10" descr="016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836" y="4037573"/>
            <a:ext cx="3543189" cy="2874088"/>
          </a:xfrm>
          <a:prstGeom prst="rect">
            <a:avLst/>
          </a:prstGeom>
        </p:spPr>
      </p:pic>
      <p:pic>
        <p:nvPicPr>
          <p:cNvPr id="12" name="Picture 11" descr="스크린샷 2015-07-09 오후 7.34.36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5356" y="4135217"/>
            <a:ext cx="3698851" cy="277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4107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9144000" cy="762000"/>
            <a:chOff x="0" y="0"/>
            <a:chExt cx="9144000" cy="762000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9144000" cy="762000"/>
            </a:xfrm>
            <a:prstGeom prst="rect">
              <a:avLst/>
            </a:prstGeom>
            <a:blipFill rotWithShape="1"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" name="Picture 10" descr="icon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0" y="72571"/>
              <a:ext cx="689429" cy="689429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689429" y="0"/>
              <a:ext cx="57150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ko-KR" sz="4000" dirty="0"/>
                <a:t>7</a:t>
              </a:r>
              <a:r>
                <a:rPr lang="en-US" sz="4000" dirty="0" smtClean="0"/>
                <a:t>.</a:t>
              </a:r>
              <a:r>
                <a:rPr lang="ko-KR" altLang="en-US" sz="4000" dirty="0" smtClean="0"/>
                <a:t> </a:t>
              </a:r>
              <a:r>
                <a:rPr lang="en-US" altLang="ko-KR" sz="4000" dirty="0" smtClean="0"/>
                <a:t>New Project</a:t>
              </a:r>
              <a:endParaRPr lang="en-US" sz="4000" dirty="0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2" y="707886"/>
            <a:ext cx="448071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4800" dirty="0" smtClean="0"/>
              <a:t>Project Creation</a:t>
            </a:r>
            <a:endParaRPr lang="en-US" sz="4800" dirty="0"/>
          </a:p>
        </p:txBody>
      </p:sp>
      <p:pic>
        <p:nvPicPr>
          <p:cNvPr id="4" name="Picture 3" descr="스크린샷 2015-07-09 오후 7.35.18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767" y="1538883"/>
            <a:ext cx="3877949" cy="2247203"/>
          </a:xfrm>
          <a:prstGeom prst="rect">
            <a:avLst/>
          </a:prstGeom>
        </p:spPr>
      </p:pic>
      <p:pic>
        <p:nvPicPr>
          <p:cNvPr id="5" name="Picture 4" descr="스크린샷 2015-07-09 오후 7.35.25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2318" y="1520358"/>
            <a:ext cx="3679076" cy="2265728"/>
          </a:xfrm>
          <a:prstGeom prst="rect">
            <a:avLst/>
          </a:prstGeom>
        </p:spPr>
      </p:pic>
      <p:pic>
        <p:nvPicPr>
          <p:cNvPr id="6" name="Picture 5" descr="스크린샷 2015-07-09 오후 7.35.29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767" y="4308994"/>
            <a:ext cx="3877949" cy="2148762"/>
          </a:xfrm>
          <a:prstGeom prst="rect">
            <a:avLst/>
          </a:prstGeom>
        </p:spPr>
      </p:pic>
      <p:pic>
        <p:nvPicPr>
          <p:cNvPr id="7" name="Picture 6" descr="스크린샷 2015-07-09 오후 7.35.34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2318" y="4308994"/>
            <a:ext cx="3692865" cy="214876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89429" y="3786086"/>
            <a:ext cx="3231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Write app name and domain 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709206" y="3781222"/>
            <a:ext cx="3231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Choose minimum API level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689429" y="6488668"/>
            <a:ext cx="3231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Choose activity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788581" y="6457756"/>
            <a:ext cx="3231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Activity and layout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54535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5" grpId="0"/>
      <p:bldP spid="16" grpId="0"/>
      <p:bldP spid="1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스크린샷 2015-06-25 오전 9.24.1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496" y="3557937"/>
            <a:ext cx="8334503" cy="330006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34998" y="449393"/>
            <a:ext cx="6318251" cy="4093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3600" dirty="0" smtClean="0"/>
          </a:p>
          <a:p>
            <a:pPr marL="685800" indent="-685800">
              <a:buFont typeface="Arial"/>
              <a:buChar char="•"/>
            </a:pPr>
            <a:r>
              <a:rPr lang="en-US" altLang="ko-KR" sz="2800" dirty="0" smtClean="0"/>
              <a:t>Android Introduction</a:t>
            </a:r>
          </a:p>
          <a:p>
            <a:pPr marL="685800" indent="-685800">
              <a:buFont typeface="Arial"/>
              <a:buChar char="•"/>
            </a:pPr>
            <a:r>
              <a:rPr lang="en-US" altLang="ko-KR" sz="2800" dirty="0" smtClean="0"/>
              <a:t>Android Feature</a:t>
            </a:r>
          </a:p>
          <a:p>
            <a:pPr marL="685800" indent="-685800">
              <a:buFont typeface="Arial"/>
              <a:buChar char="•"/>
            </a:pPr>
            <a:r>
              <a:rPr lang="en-US" altLang="ko-KR" sz="2800" dirty="0" smtClean="0"/>
              <a:t>Android Version Evolution</a:t>
            </a:r>
          </a:p>
          <a:p>
            <a:pPr marL="685800" indent="-685800">
              <a:buFont typeface="Arial"/>
              <a:buChar char="•"/>
            </a:pPr>
            <a:r>
              <a:rPr lang="en-US" altLang="ko-KR" sz="2800" dirty="0" smtClean="0"/>
              <a:t>Android Install</a:t>
            </a:r>
          </a:p>
          <a:p>
            <a:pPr marL="685800" indent="-685800">
              <a:buFont typeface="Arial"/>
              <a:buChar char="•"/>
            </a:pPr>
            <a:r>
              <a:rPr lang="en-US" altLang="ko-KR" sz="2800" dirty="0" smtClean="0"/>
              <a:t>Android Environment Path</a:t>
            </a:r>
            <a:r>
              <a:rPr lang="ko-KR" altLang="en-US" sz="2800" dirty="0" smtClean="0"/>
              <a:t> </a:t>
            </a:r>
            <a:r>
              <a:rPr lang="en-US" altLang="ko-KR" sz="2800" dirty="0" smtClean="0"/>
              <a:t>Set Up</a:t>
            </a:r>
            <a:endParaRPr lang="en-US" altLang="ko-KR" sz="2800" dirty="0"/>
          </a:p>
          <a:p>
            <a:pPr marL="685800" indent="-685800">
              <a:buFont typeface="Arial"/>
              <a:buChar char="•"/>
            </a:pPr>
            <a:r>
              <a:rPr lang="en-US" altLang="ko-KR" sz="2800" dirty="0" smtClean="0"/>
              <a:t>Android Studio Install</a:t>
            </a:r>
          </a:p>
          <a:p>
            <a:pPr marL="685800" indent="-685800">
              <a:buFont typeface="Arial"/>
              <a:buChar char="•"/>
            </a:pPr>
            <a:r>
              <a:rPr lang="en-US" altLang="ko-KR" sz="2800" dirty="0" smtClean="0"/>
              <a:t>Application Creation</a:t>
            </a:r>
          </a:p>
          <a:p>
            <a:pPr marL="685800" indent="-685800">
              <a:buFont typeface="Arial"/>
              <a:buChar char="•"/>
            </a:pPr>
            <a:r>
              <a:rPr lang="en-US" altLang="ko-KR" sz="2800" dirty="0" smtClean="0"/>
              <a:t>USB Driver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0" y="0"/>
            <a:ext cx="9144000" cy="762000"/>
            <a:chOff x="0" y="0"/>
            <a:chExt cx="9144000" cy="762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9144000" cy="762000"/>
            </a:xfrm>
            <a:prstGeom prst="rect">
              <a:avLst/>
            </a:prstGeom>
            <a:blipFill rotWithShape="1"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 descr="icon.png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0" y="72571"/>
              <a:ext cx="689429" cy="689429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689429" y="0"/>
              <a:ext cx="237671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dirty="0" smtClean="0"/>
                <a:t>Index </a:t>
              </a:r>
              <a:endParaRPr lang="en-US" sz="4000" dirty="0"/>
            </a:p>
          </p:txBody>
        </p:sp>
      </p:grpSp>
    </p:spTree>
    <p:extLst>
      <p:ext uri="{BB962C8B-B14F-4D97-AF65-F5344CB8AC3E}">
        <p14:creationId xmlns:p14="http://schemas.microsoft.com/office/powerpoint/2010/main" val="4303057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9144000" cy="762000"/>
            <a:chOff x="0" y="0"/>
            <a:chExt cx="9144000" cy="762000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9144000" cy="762000"/>
            </a:xfrm>
            <a:prstGeom prst="rect">
              <a:avLst/>
            </a:prstGeom>
            <a:blipFill rotWithShape="1"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" name="Picture 10" descr="icon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0" y="72571"/>
              <a:ext cx="689429" cy="689429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689429" y="0"/>
              <a:ext cx="57150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dirty="0" smtClean="0"/>
                <a:t>8. SDK Install</a:t>
              </a:r>
              <a:endParaRPr lang="en-US" sz="4000" dirty="0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2" y="707886"/>
            <a:ext cx="730199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4800" dirty="0" smtClean="0"/>
              <a:t>Android Studio Component</a:t>
            </a:r>
            <a:endParaRPr lang="en-US" sz="4800" dirty="0"/>
          </a:p>
        </p:txBody>
      </p:sp>
      <p:pic>
        <p:nvPicPr>
          <p:cNvPr id="13" name="Picture 12" descr="스크린샷 2015-03-29 오전 3.56.05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16556"/>
            <a:ext cx="9144000" cy="849839"/>
          </a:xfrm>
          <a:prstGeom prst="rect">
            <a:avLst/>
          </a:prstGeom>
        </p:spPr>
      </p:pic>
      <p:sp>
        <p:nvSpPr>
          <p:cNvPr id="15" name="Frame 14"/>
          <p:cNvSpPr/>
          <p:nvPr/>
        </p:nvSpPr>
        <p:spPr>
          <a:xfrm>
            <a:off x="0" y="1552787"/>
            <a:ext cx="301203" cy="488403"/>
          </a:xfrm>
          <a:prstGeom prst="frame">
            <a:avLst/>
          </a:prstGeom>
          <a:ln>
            <a:solidFill>
              <a:srgbClr val="6CC6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6CC600"/>
              </a:solidFill>
            </a:endParaRPr>
          </a:p>
        </p:txBody>
      </p:sp>
      <p:sp>
        <p:nvSpPr>
          <p:cNvPr id="16" name="Frame 15"/>
          <p:cNvSpPr/>
          <p:nvPr/>
        </p:nvSpPr>
        <p:spPr>
          <a:xfrm>
            <a:off x="5429827" y="1553073"/>
            <a:ext cx="301203" cy="488403"/>
          </a:xfrm>
          <a:prstGeom prst="frame">
            <a:avLst/>
          </a:prstGeom>
          <a:ln>
            <a:solidFill>
              <a:srgbClr val="6CC6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6CC600"/>
              </a:solidFill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 flipH="1">
            <a:off x="4835554" y="2041476"/>
            <a:ext cx="594274" cy="1332566"/>
          </a:xfrm>
          <a:prstGeom prst="straightConnector1">
            <a:avLst/>
          </a:prstGeom>
          <a:ln>
            <a:solidFill>
              <a:srgbClr val="6CC6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5807230" y="2041476"/>
            <a:ext cx="450005" cy="1332566"/>
          </a:xfrm>
          <a:prstGeom prst="straightConnector1">
            <a:avLst/>
          </a:prstGeom>
          <a:ln>
            <a:solidFill>
              <a:srgbClr val="6CC6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Frame 20"/>
          <p:cNvSpPr/>
          <p:nvPr/>
        </p:nvSpPr>
        <p:spPr>
          <a:xfrm>
            <a:off x="219799" y="1557611"/>
            <a:ext cx="301203" cy="488403"/>
          </a:xfrm>
          <a:prstGeom prst="frame">
            <a:avLst/>
          </a:prstGeom>
          <a:ln>
            <a:solidFill>
              <a:srgbClr val="6CC6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6CC600"/>
              </a:solidFill>
            </a:endParaRPr>
          </a:p>
        </p:txBody>
      </p:sp>
      <p:sp>
        <p:nvSpPr>
          <p:cNvPr id="22" name="Frame 21"/>
          <p:cNvSpPr/>
          <p:nvPr/>
        </p:nvSpPr>
        <p:spPr>
          <a:xfrm>
            <a:off x="5731030" y="1553073"/>
            <a:ext cx="301203" cy="488403"/>
          </a:xfrm>
          <a:prstGeom prst="frame">
            <a:avLst/>
          </a:prstGeom>
          <a:ln>
            <a:solidFill>
              <a:srgbClr val="6CC6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6CC600"/>
              </a:solidFill>
            </a:endParaRPr>
          </a:p>
        </p:txBody>
      </p:sp>
      <p:sp>
        <p:nvSpPr>
          <p:cNvPr id="23" name="Frame 22"/>
          <p:cNvSpPr/>
          <p:nvPr/>
        </p:nvSpPr>
        <p:spPr>
          <a:xfrm>
            <a:off x="3994796" y="1552787"/>
            <a:ext cx="301203" cy="488403"/>
          </a:xfrm>
          <a:prstGeom prst="frame">
            <a:avLst/>
          </a:prstGeom>
          <a:ln>
            <a:solidFill>
              <a:srgbClr val="6CC6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6CC600"/>
              </a:solidFill>
            </a:endParaRPr>
          </a:p>
        </p:txBody>
      </p:sp>
      <p:cxnSp>
        <p:nvCxnSpPr>
          <p:cNvPr id="24" name="Straight Arrow Connector 23"/>
          <p:cNvCxnSpPr/>
          <p:nvPr/>
        </p:nvCxnSpPr>
        <p:spPr>
          <a:xfrm flipH="1">
            <a:off x="3109733" y="2046014"/>
            <a:ext cx="885063" cy="2007736"/>
          </a:xfrm>
          <a:prstGeom prst="straightConnector1">
            <a:avLst/>
          </a:prstGeom>
          <a:ln>
            <a:solidFill>
              <a:srgbClr val="6CC6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201475" y="2074638"/>
            <a:ext cx="81403" cy="3060359"/>
          </a:xfrm>
          <a:prstGeom prst="straightConnector1">
            <a:avLst/>
          </a:prstGeom>
          <a:ln>
            <a:solidFill>
              <a:srgbClr val="6CC6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421047" y="2046014"/>
            <a:ext cx="376738" cy="1697360"/>
          </a:xfrm>
          <a:prstGeom prst="straightConnector1">
            <a:avLst/>
          </a:prstGeom>
          <a:ln>
            <a:solidFill>
              <a:srgbClr val="6CC6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ounded Rectangle 3"/>
          <p:cNvSpPr/>
          <p:nvPr/>
        </p:nvSpPr>
        <p:spPr>
          <a:xfrm>
            <a:off x="51577" y="5166747"/>
            <a:ext cx="1275704" cy="65087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New</a:t>
            </a:r>
            <a:endParaRPr lang="en-US" dirty="0"/>
          </a:p>
        </p:txBody>
      </p:sp>
      <p:sp>
        <p:nvSpPr>
          <p:cNvPr id="30" name="Rounded Rectangle 29"/>
          <p:cNvSpPr/>
          <p:nvPr/>
        </p:nvSpPr>
        <p:spPr>
          <a:xfrm>
            <a:off x="421047" y="3750746"/>
            <a:ext cx="1275704" cy="65087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Load</a:t>
            </a:r>
            <a:endParaRPr lang="en-US" dirty="0"/>
          </a:p>
        </p:txBody>
      </p:sp>
      <p:sp>
        <p:nvSpPr>
          <p:cNvPr id="31" name="Rounded Rectangle 30"/>
          <p:cNvSpPr/>
          <p:nvPr/>
        </p:nvSpPr>
        <p:spPr>
          <a:xfrm>
            <a:off x="2471881" y="4100870"/>
            <a:ext cx="1275704" cy="65087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Running</a:t>
            </a:r>
            <a:endParaRPr lang="en-US" dirty="0"/>
          </a:p>
        </p:txBody>
      </p:sp>
      <p:sp>
        <p:nvSpPr>
          <p:cNvPr id="32" name="Rounded Rectangle 31"/>
          <p:cNvSpPr/>
          <p:nvPr/>
        </p:nvSpPr>
        <p:spPr>
          <a:xfrm>
            <a:off x="5766577" y="3417936"/>
            <a:ext cx="1275704" cy="65087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AVD Manager</a:t>
            </a:r>
            <a:endParaRPr lang="en-US" dirty="0"/>
          </a:p>
        </p:txBody>
      </p:sp>
      <p:sp>
        <p:nvSpPr>
          <p:cNvPr id="33" name="Rounded Rectangle 32"/>
          <p:cNvSpPr/>
          <p:nvPr/>
        </p:nvSpPr>
        <p:spPr>
          <a:xfrm>
            <a:off x="4286523" y="3417936"/>
            <a:ext cx="1275704" cy="65087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SDK Manager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33701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21" grpId="0" animBg="1"/>
      <p:bldP spid="22" grpId="0" animBg="1"/>
      <p:bldP spid="23" grpId="0" animBg="1"/>
      <p:bldP spid="4" grpId="0" animBg="1"/>
      <p:bldP spid="30" grpId="0" animBg="1"/>
      <p:bldP spid="31" grpId="0" animBg="1"/>
      <p:bldP spid="32" grpId="0" animBg="1"/>
      <p:bldP spid="3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9144000" cy="762000"/>
            <a:chOff x="0" y="0"/>
            <a:chExt cx="9144000" cy="762000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9144000" cy="762000"/>
            </a:xfrm>
            <a:prstGeom prst="rect">
              <a:avLst/>
            </a:prstGeom>
            <a:blipFill rotWithShape="1"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" name="Picture 10" descr="icon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0" y="72571"/>
              <a:ext cx="689429" cy="689429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689429" y="0"/>
              <a:ext cx="57150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dirty="0" smtClean="0"/>
                <a:t>8. SDK Install</a:t>
              </a:r>
              <a:endParaRPr lang="en-US" sz="4000" dirty="0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2" y="707886"/>
            <a:ext cx="546816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4800" dirty="0" smtClean="0"/>
              <a:t>Required SDK Install</a:t>
            </a:r>
            <a:endParaRPr lang="en-US" sz="4800" dirty="0"/>
          </a:p>
        </p:txBody>
      </p:sp>
      <p:pic>
        <p:nvPicPr>
          <p:cNvPr id="25" name="Picture 24" descr="스크린샷 2015-03-29 오전 4.12.3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34401"/>
            <a:ext cx="5307051" cy="4623317"/>
          </a:xfrm>
          <a:prstGeom prst="rect">
            <a:avLst/>
          </a:prstGeom>
        </p:spPr>
      </p:pic>
      <p:pic>
        <p:nvPicPr>
          <p:cNvPr id="29" name="Picture 28" descr="스크린샷 2015-03-29 오전 4.12.43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6270" y="1504160"/>
            <a:ext cx="3009900" cy="1828800"/>
          </a:xfrm>
          <a:prstGeom prst="rect">
            <a:avLst/>
          </a:prstGeom>
        </p:spPr>
      </p:pic>
      <p:pic>
        <p:nvPicPr>
          <p:cNvPr id="34" name="Picture 33" descr="스크린샷 2015-03-29 오전 4.12.47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6271" y="3932749"/>
            <a:ext cx="3009899" cy="2022086"/>
          </a:xfrm>
          <a:prstGeom prst="rect">
            <a:avLst/>
          </a:prstGeom>
        </p:spPr>
      </p:pic>
      <p:sp>
        <p:nvSpPr>
          <p:cNvPr id="2" name="Rounded Rectangle 1"/>
          <p:cNvSpPr/>
          <p:nvPr/>
        </p:nvSpPr>
        <p:spPr>
          <a:xfrm>
            <a:off x="5810250" y="1746250"/>
            <a:ext cx="2619375" cy="158671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ed Rectangle 34"/>
          <p:cNvSpPr/>
          <p:nvPr/>
        </p:nvSpPr>
        <p:spPr>
          <a:xfrm>
            <a:off x="5810251" y="5472870"/>
            <a:ext cx="1397000" cy="14348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ounded Rectangle 35"/>
          <p:cNvSpPr/>
          <p:nvPr/>
        </p:nvSpPr>
        <p:spPr>
          <a:xfrm>
            <a:off x="5810250" y="5782893"/>
            <a:ext cx="2619375" cy="17194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689896" y="3348835"/>
            <a:ext cx="778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Tools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6818172" y="6073052"/>
            <a:ext cx="778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Extras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58392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5" grpId="0" animBg="1"/>
      <p:bldP spid="36" grpId="0" animBg="1"/>
      <p:bldP spid="3" grpId="0"/>
      <p:bldP spid="3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9144000" cy="762000"/>
            <a:chOff x="0" y="0"/>
            <a:chExt cx="9144000" cy="762000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9144000" cy="762000"/>
            </a:xfrm>
            <a:prstGeom prst="rect">
              <a:avLst/>
            </a:prstGeom>
            <a:blipFill rotWithShape="1"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" name="Picture 10" descr="icon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0" y="72571"/>
              <a:ext cx="689429" cy="689429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689429" y="0"/>
              <a:ext cx="57150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dirty="0" smtClean="0"/>
                <a:t>8. SDK Install</a:t>
              </a:r>
              <a:endParaRPr lang="en-US" sz="4000" dirty="0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2" y="707886"/>
            <a:ext cx="378821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4800" dirty="0" smtClean="0"/>
              <a:t>AVD Creation</a:t>
            </a:r>
            <a:endParaRPr lang="en-US" sz="4800" dirty="0"/>
          </a:p>
        </p:txBody>
      </p:sp>
      <p:pic>
        <p:nvPicPr>
          <p:cNvPr id="7" name="Picture 6" descr="스크린샷 2015-03-29 오전 4.07.19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941" y="1493315"/>
            <a:ext cx="3494448" cy="2116415"/>
          </a:xfrm>
          <a:prstGeom prst="rect">
            <a:avLst/>
          </a:prstGeom>
        </p:spPr>
      </p:pic>
      <p:sp>
        <p:nvSpPr>
          <p:cNvPr id="8" name="Frame 7"/>
          <p:cNvSpPr/>
          <p:nvPr/>
        </p:nvSpPr>
        <p:spPr>
          <a:xfrm>
            <a:off x="1237381" y="2812004"/>
            <a:ext cx="586128" cy="130241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208291" y="3609730"/>
            <a:ext cx="3035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Create virtual </a:t>
            </a:r>
            <a:r>
              <a:rPr lang="en-US" dirty="0"/>
              <a:t>d</a:t>
            </a:r>
            <a:r>
              <a:rPr lang="en-US" dirty="0" smtClean="0"/>
              <a:t>evice </a:t>
            </a:r>
            <a:r>
              <a:rPr lang="en-US" dirty="0"/>
              <a:t>c</a:t>
            </a:r>
            <a:r>
              <a:rPr lang="en-US" altLang="ko-KR" dirty="0" smtClean="0"/>
              <a:t>lick</a:t>
            </a:r>
            <a:endParaRPr lang="en-US" dirty="0"/>
          </a:p>
        </p:txBody>
      </p:sp>
      <p:pic>
        <p:nvPicPr>
          <p:cNvPr id="15" name="Picture 14" descr="스크린샷 2015-03-29 오전 4.07.24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7574" y="1493315"/>
            <a:ext cx="3627168" cy="2116415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5577555" y="3609730"/>
            <a:ext cx="2605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Choose device</a:t>
            </a:r>
            <a:endParaRPr lang="en-US" dirty="0"/>
          </a:p>
        </p:txBody>
      </p:sp>
      <p:pic>
        <p:nvPicPr>
          <p:cNvPr id="17" name="Picture 16" descr="스크린샷 2015-03-29 오전 4.07.29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941" y="3979062"/>
            <a:ext cx="3494448" cy="2185606"/>
          </a:xfrm>
          <a:prstGeom prst="rect">
            <a:avLst/>
          </a:prstGeom>
        </p:spPr>
      </p:pic>
      <p:pic>
        <p:nvPicPr>
          <p:cNvPr id="18" name="Picture 17" descr="스크린샷 2015-03-29 오전 4.07.33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7573" y="3979063"/>
            <a:ext cx="3797177" cy="2185605"/>
          </a:xfrm>
          <a:prstGeom prst="rect">
            <a:avLst/>
          </a:prstGeom>
        </p:spPr>
      </p:pic>
      <p:sp>
        <p:nvSpPr>
          <p:cNvPr id="19" name="Frame 18"/>
          <p:cNvSpPr/>
          <p:nvPr/>
        </p:nvSpPr>
        <p:spPr>
          <a:xfrm>
            <a:off x="492511" y="4309775"/>
            <a:ext cx="2661996" cy="1660572"/>
          </a:xfrm>
          <a:prstGeom prst="frame">
            <a:avLst/>
          </a:prstGeom>
          <a:solidFill>
            <a:srgbClr val="6CC600"/>
          </a:solidFill>
          <a:ln>
            <a:solidFill>
              <a:srgbClr val="6CC6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208291" y="6409910"/>
            <a:ext cx="3060889" cy="374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Select android version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5747309" y="6442470"/>
            <a:ext cx="3044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Choose AVD name</a:t>
            </a:r>
            <a:endParaRPr lang="en-US" dirty="0"/>
          </a:p>
        </p:txBody>
      </p:sp>
      <p:sp>
        <p:nvSpPr>
          <p:cNvPr id="22" name="Frame 21"/>
          <p:cNvSpPr/>
          <p:nvPr/>
        </p:nvSpPr>
        <p:spPr>
          <a:xfrm>
            <a:off x="8303477" y="5970347"/>
            <a:ext cx="371273" cy="194321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67044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6" grpId="0"/>
      <p:bldP spid="19" grpId="0" animBg="1"/>
      <p:bldP spid="20" grpId="0"/>
      <p:bldP spid="21" grpId="0"/>
      <p:bldP spid="2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872522" y="2769719"/>
            <a:ext cx="339896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Thank you!</a:t>
            </a:r>
            <a:endParaRPr lang="en-US" altLang="ko-KR" sz="54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192489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0" y="0"/>
            <a:ext cx="9144000" cy="1323439"/>
            <a:chOff x="0" y="0"/>
            <a:chExt cx="9144000" cy="1323439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9144000" cy="762000"/>
            </a:xfrm>
            <a:prstGeom prst="rect">
              <a:avLst/>
            </a:prstGeom>
            <a:blipFill rotWithShape="1"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9" name="Picture 8" descr="icon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0" y="72571"/>
              <a:ext cx="689429" cy="689429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689429" y="0"/>
              <a:ext cx="5676446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dirty="0" smtClean="0"/>
                <a:t>1.</a:t>
              </a:r>
              <a:r>
                <a:rPr lang="ko-KR" altLang="en-US" sz="4000" dirty="0"/>
                <a:t> </a:t>
              </a:r>
              <a:r>
                <a:rPr lang="en-US" altLang="ko-KR" sz="4000" dirty="0"/>
                <a:t>Android Introduction</a:t>
              </a:r>
            </a:p>
            <a:p>
              <a:r>
                <a:rPr lang="en-US" sz="4000" dirty="0" smtClean="0"/>
                <a:t> </a:t>
              </a:r>
              <a:endParaRPr lang="en-US" sz="4000" dirty="0"/>
            </a:p>
          </p:txBody>
        </p:sp>
      </p:grpSp>
      <p:pic>
        <p:nvPicPr>
          <p:cNvPr id="6" name="Picture 5" descr="스크린샷 2015-07-02 오전 12.29.38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212" y="4225330"/>
            <a:ext cx="8802788" cy="2686199"/>
          </a:xfrm>
          <a:prstGeom prst="rect">
            <a:avLst/>
          </a:prstGeom>
        </p:spPr>
      </p:pic>
      <p:pic>
        <p:nvPicPr>
          <p:cNvPr id="13" name="Picture 12" descr="1_10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429" y="762001"/>
            <a:ext cx="7928429" cy="3598304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570038" y="1608576"/>
            <a:ext cx="250764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Android</a:t>
            </a:r>
            <a:endParaRPr lang="en-US" altLang="ko-KR" sz="54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318001" y="3302000"/>
            <a:ext cx="34448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altLang="ko-KR" dirty="0" smtClean="0"/>
              <a:t>Similar with human</a:t>
            </a:r>
          </a:p>
          <a:p>
            <a:pPr marL="285750" indent="-285750">
              <a:buFont typeface="Arial"/>
              <a:buChar char="•"/>
            </a:pPr>
            <a:r>
              <a:rPr lang="en-US" altLang="ko-KR" dirty="0" smtClean="0"/>
              <a:t>Mobile </a:t>
            </a:r>
            <a:r>
              <a:rPr lang="en-US" altLang="ko-KR" dirty="0"/>
              <a:t>o</a:t>
            </a:r>
            <a:r>
              <a:rPr lang="en-US" altLang="ko-KR" dirty="0" smtClean="0"/>
              <a:t>perating system </a:t>
            </a:r>
          </a:p>
          <a:p>
            <a:pPr marL="285750" indent="-285750">
              <a:buFont typeface="Arial"/>
              <a:buChar char="•"/>
            </a:pPr>
            <a:r>
              <a:rPr lang="en-US" altLang="ko-KR" dirty="0" smtClean="0"/>
              <a:t>Google took over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45092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0"/>
            <a:ext cx="9144000" cy="762000"/>
            <a:chOff x="0" y="0"/>
            <a:chExt cx="9144000" cy="762000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9144000" cy="762000"/>
            </a:xfrm>
            <a:prstGeom prst="rect">
              <a:avLst/>
            </a:prstGeom>
            <a:blipFill rotWithShape="1"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" name="Picture 5" descr="icon.png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0" y="72571"/>
              <a:ext cx="689429" cy="689429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689429" y="0"/>
              <a:ext cx="449942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dirty="0" smtClean="0"/>
                <a:t>2. Android Feature</a:t>
              </a:r>
              <a:endParaRPr lang="en-US" sz="4000" dirty="0"/>
            </a:p>
          </p:txBody>
        </p:sp>
      </p:grpSp>
      <p:pic>
        <p:nvPicPr>
          <p:cNvPr id="18" name="Picture 17" descr="androboy_1_jpg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12433"/>
            <a:ext cx="3269355" cy="3269355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3464859" y="3588645"/>
            <a:ext cx="2232000" cy="1116000"/>
          </a:xfrm>
          <a:prstGeom prst="ellipse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600" dirty="0" smtClean="0"/>
              <a:t>Open Source</a:t>
            </a:r>
            <a:endParaRPr lang="en-US" sz="2600" dirty="0"/>
          </a:p>
        </p:txBody>
      </p:sp>
      <p:sp>
        <p:nvSpPr>
          <p:cNvPr id="10" name="Oval 9"/>
          <p:cNvSpPr/>
          <p:nvPr/>
        </p:nvSpPr>
        <p:spPr>
          <a:xfrm>
            <a:off x="816932" y="1145710"/>
            <a:ext cx="2232000" cy="1116000"/>
          </a:xfrm>
          <a:prstGeom prst="ellipse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600" dirty="0" smtClean="0"/>
              <a:t>Free</a:t>
            </a:r>
          </a:p>
        </p:txBody>
      </p:sp>
      <p:sp>
        <p:nvSpPr>
          <p:cNvPr id="11" name="Oval 10"/>
          <p:cNvSpPr/>
          <p:nvPr/>
        </p:nvSpPr>
        <p:spPr>
          <a:xfrm>
            <a:off x="6156779" y="2899217"/>
            <a:ext cx="2233384" cy="1088571"/>
          </a:xfrm>
          <a:prstGeom prst="ellipse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600" dirty="0" smtClean="0"/>
              <a:t>Base on Java</a:t>
            </a:r>
          </a:p>
        </p:txBody>
      </p:sp>
      <p:sp>
        <p:nvSpPr>
          <p:cNvPr id="13" name="Oval 12"/>
          <p:cNvSpPr/>
          <p:nvPr/>
        </p:nvSpPr>
        <p:spPr>
          <a:xfrm>
            <a:off x="3749222" y="2115446"/>
            <a:ext cx="2791278" cy="1168399"/>
          </a:xfrm>
          <a:prstGeom prst="ellipse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600" dirty="0" smtClean="0"/>
              <a:t>Outstanding performance</a:t>
            </a:r>
          </a:p>
        </p:txBody>
      </p:sp>
      <p:sp>
        <p:nvSpPr>
          <p:cNvPr id="15" name="Oval 14"/>
          <p:cNvSpPr/>
          <p:nvPr/>
        </p:nvSpPr>
        <p:spPr>
          <a:xfrm>
            <a:off x="5406573" y="823674"/>
            <a:ext cx="2642052" cy="1088571"/>
          </a:xfrm>
          <a:prstGeom prst="ellipse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600" dirty="0" smtClean="0"/>
              <a:t>Component</a:t>
            </a:r>
          </a:p>
        </p:txBody>
      </p:sp>
    </p:spTree>
    <p:extLst>
      <p:ext uri="{BB962C8B-B14F-4D97-AF65-F5344CB8AC3E}">
        <p14:creationId xmlns:p14="http://schemas.microsoft.com/office/powerpoint/2010/main" val="11708109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1" animBg="1"/>
      <p:bldP spid="11" grpId="0" animBg="1"/>
      <p:bldP spid="13" grpId="0" animBg="1"/>
      <p:bldP spid="1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0"/>
            <a:ext cx="9144000" cy="762000"/>
            <a:chOff x="0" y="0"/>
            <a:chExt cx="9144000" cy="762000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9144000" cy="762000"/>
            </a:xfrm>
            <a:prstGeom prst="rect">
              <a:avLst/>
            </a:prstGeom>
            <a:blipFill rotWithShape="1"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" name="Picture 5" descr="icon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0" y="72571"/>
              <a:ext cx="689429" cy="689429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689429" y="0"/>
              <a:ext cx="767669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ko-KR" sz="4000" dirty="0" smtClean="0"/>
                <a:t>3</a:t>
              </a:r>
              <a:r>
                <a:rPr lang="en-US" sz="4000" dirty="0" smtClean="0"/>
                <a:t>.</a:t>
              </a:r>
              <a:r>
                <a:rPr lang="ko-KR" altLang="en-US" sz="4000" dirty="0" smtClean="0"/>
                <a:t> </a:t>
              </a:r>
              <a:r>
                <a:rPr lang="en-US" altLang="ko-KR" sz="4000" dirty="0" smtClean="0"/>
                <a:t>Android Version Evolution</a:t>
              </a:r>
              <a:endParaRPr lang="en-US" sz="4000" dirty="0"/>
            </a:p>
          </p:txBody>
        </p:sp>
      </p:grpSp>
      <p:pic>
        <p:nvPicPr>
          <p:cNvPr id="9" name="Picture 8" descr="android-versions-twitter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637" y="2206583"/>
            <a:ext cx="8312727" cy="333383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" y="707886"/>
            <a:ext cx="67377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4800" dirty="0" smtClean="0"/>
              <a:t>Version Evolution Picture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1974232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0"/>
            <a:ext cx="9144000" cy="762000"/>
            <a:chOff x="0" y="0"/>
            <a:chExt cx="9144000" cy="762000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9144000" cy="762000"/>
            </a:xfrm>
            <a:prstGeom prst="rect">
              <a:avLst/>
            </a:prstGeom>
            <a:blipFill rotWithShape="1"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" name="Picture 5" descr="icon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0" y="72571"/>
              <a:ext cx="689429" cy="689429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689429" y="0"/>
              <a:ext cx="57150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ko-KR" sz="4000" dirty="0"/>
                <a:t>4</a:t>
              </a:r>
              <a:r>
                <a:rPr lang="en-US" sz="4000" dirty="0" smtClean="0"/>
                <a:t>.</a:t>
              </a:r>
              <a:r>
                <a:rPr lang="ko-KR" altLang="en-US" sz="4000" dirty="0" smtClean="0"/>
                <a:t> </a:t>
              </a:r>
              <a:r>
                <a:rPr lang="en-US" altLang="ko-KR" sz="4000" dirty="0" smtClean="0"/>
                <a:t>Android Install</a:t>
              </a:r>
              <a:endParaRPr lang="en-US" sz="4000" dirty="0"/>
            </a:p>
          </p:txBody>
        </p:sp>
      </p:grpSp>
      <p:sp>
        <p:nvSpPr>
          <p:cNvPr id="12" name="Down Arrow 11"/>
          <p:cNvSpPr/>
          <p:nvPr/>
        </p:nvSpPr>
        <p:spPr>
          <a:xfrm>
            <a:off x="4487782" y="2453492"/>
            <a:ext cx="417285" cy="495388"/>
          </a:xfrm>
          <a:prstGeom prst="down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own Arrow 12"/>
          <p:cNvSpPr/>
          <p:nvPr/>
        </p:nvSpPr>
        <p:spPr>
          <a:xfrm>
            <a:off x="4487782" y="4408528"/>
            <a:ext cx="417285" cy="495388"/>
          </a:xfrm>
          <a:prstGeom prst="down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/>
          <p:cNvSpPr/>
          <p:nvPr/>
        </p:nvSpPr>
        <p:spPr>
          <a:xfrm>
            <a:off x="1501205" y="1399312"/>
            <a:ext cx="6219467" cy="73511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/>
              <a:t>1. JDK(Java Develop Kit) install</a:t>
            </a:r>
            <a:endParaRPr lang="en-US" sz="3600" dirty="0"/>
          </a:p>
        </p:txBody>
      </p:sp>
      <p:sp>
        <p:nvSpPr>
          <p:cNvPr id="18" name="Rounded Rectangle 17"/>
          <p:cNvSpPr/>
          <p:nvPr/>
        </p:nvSpPr>
        <p:spPr>
          <a:xfrm>
            <a:off x="1501205" y="3288923"/>
            <a:ext cx="6219467" cy="73511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/>
              <a:t>2. Android </a:t>
            </a:r>
            <a:r>
              <a:rPr lang="en-US" sz="3600" dirty="0"/>
              <a:t>s</a:t>
            </a:r>
            <a:r>
              <a:rPr lang="en-US" sz="3600" dirty="0" smtClean="0"/>
              <a:t>tudio install</a:t>
            </a:r>
            <a:endParaRPr lang="en-US" sz="3600" dirty="0"/>
          </a:p>
        </p:txBody>
      </p:sp>
      <p:sp>
        <p:nvSpPr>
          <p:cNvPr id="20" name="Rounded Rectangle 19"/>
          <p:cNvSpPr/>
          <p:nvPr/>
        </p:nvSpPr>
        <p:spPr>
          <a:xfrm>
            <a:off x="756895" y="5229120"/>
            <a:ext cx="7860314" cy="73511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/>
              <a:t>3</a:t>
            </a:r>
            <a:r>
              <a:rPr lang="en-US" sz="3600" dirty="0" smtClean="0"/>
              <a:t>. SDK(Software Develop Kit) install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8180617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3" grpId="0" animBg="1"/>
      <p:bldP spid="18" grpId="0" animBg="1"/>
      <p:bldP spid="2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0"/>
            <a:ext cx="9144000" cy="762000"/>
            <a:chOff x="0" y="0"/>
            <a:chExt cx="9144000" cy="762000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9144000" cy="762000"/>
            </a:xfrm>
            <a:prstGeom prst="rect">
              <a:avLst/>
            </a:prstGeom>
            <a:blipFill rotWithShape="1"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" name="Picture 5" descr="icon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0" y="72571"/>
              <a:ext cx="689429" cy="689429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689428" y="0"/>
              <a:ext cx="80418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dirty="0"/>
                <a:t>5</a:t>
              </a:r>
              <a:r>
                <a:rPr lang="en-US" sz="4000" dirty="0" smtClean="0"/>
                <a:t>.</a:t>
              </a:r>
              <a:r>
                <a:rPr lang="ko-KR" altLang="en-US" sz="4000" dirty="0" smtClean="0"/>
                <a:t> </a:t>
              </a:r>
              <a:r>
                <a:rPr lang="en-US" altLang="ko-KR" sz="4000" dirty="0"/>
                <a:t>Android Environment Path</a:t>
              </a:r>
              <a:r>
                <a:rPr lang="ko-KR" altLang="en-US" sz="4000" dirty="0"/>
                <a:t> </a:t>
              </a:r>
              <a:r>
                <a:rPr lang="en-US" altLang="ko-KR" sz="4000" dirty="0"/>
                <a:t>Set </a:t>
              </a:r>
              <a:r>
                <a:rPr lang="en-US" altLang="ko-KR" sz="4000" dirty="0" smtClean="0"/>
                <a:t>Up</a:t>
              </a:r>
              <a:endParaRPr lang="en-US" sz="40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" y="707886"/>
            <a:ext cx="31341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4800" dirty="0" smtClean="0"/>
              <a:t>Java Install</a:t>
            </a:r>
            <a:endParaRPr lang="en-US" sz="4800" dirty="0"/>
          </a:p>
        </p:txBody>
      </p:sp>
      <p:sp>
        <p:nvSpPr>
          <p:cNvPr id="3" name="Rounded Rectangle 2"/>
          <p:cNvSpPr/>
          <p:nvPr/>
        </p:nvSpPr>
        <p:spPr>
          <a:xfrm>
            <a:off x="381000" y="1697633"/>
            <a:ext cx="1920875" cy="651867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/>
              <a:t>JAVA</a:t>
            </a:r>
            <a:endParaRPr lang="en-US" sz="3600" dirty="0"/>
          </a:p>
        </p:txBody>
      </p:sp>
      <p:sp>
        <p:nvSpPr>
          <p:cNvPr id="9" name="TextBox 8"/>
          <p:cNvSpPr txBox="1"/>
          <p:nvPr/>
        </p:nvSpPr>
        <p:spPr>
          <a:xfrm>
            <a:off x="2714625" y="1882299"/>
            <a:ext cx="5413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www.oracle.com</a:t>
            </a:r>
            <a:r>
              <a:rPr lang="en-US" dirty="0"/>
              <a:t>/</a:t>
            </a:r>
            <a:r>
              <a:rPr lang="en-US" dirty="0" err="1"/>
              <a:t>technetwork</a:t>
            </a:r>
            <a:r>
              <a:rPr lang="en-US" dirty="0"/>
              <a:t>/java/</a:t>
            </a:r>
            <a:r>
              <a:rPr lang="en-US" dirty="0" err="1"/>
              <a:t>index.html</a:t>
            </a:r>
            <a:endParaRPr lang="en-US" dirty="0"/>
          </a:p>
        </p:txBody>
      </p:sp>
      <p:pic>
        <p:nvPicPr>
          <p:cNvPr id="10" name="Picture 9" descr="K-1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2514600"/>
            <a:ext cx="8350249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2938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0"/>
            <a:ext cx="9144000" cy="762000"/>
            <a:chOff x="0" y="0"/>
            <a:chExt cx="9144000" cy="762000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9144000" cy="762000"/>
            </a:xfrm>
            <a:prstGeom prst="rect">
              <a:avLst/>
            </a:prstGeom>
            <a:blipFill rotWithShape="1"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" name="Picture 5" descr="icon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0" y="72571"/>
              <a:ext cx="689429" cy="689429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689428" y="0"/>
              <a:ext cx="80418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dirty="0"/>
                <a:t>5</a:t>
              </a:r>
              <a:r>
                <a:rPr lang="en-US" sz="4000" dirty="0" smtClean="0"/>
                <a:t>.</a:t>
              </a:r>
              <a:r>
                <a:rPr lang="ko-KR" altLang="en-US" sz="4000" dirty="0" smtClean="0"/>
                <a:t> </a:t>
              </a:r>
              <a:r>
                <a:rPr lang="en-US" altLang="ko-KR" sz="4000" dirty="0"/>
                <a:t>Android Environment Path</a:t>
              </a:r>
              <a:r>
                <a:rPr lang="ko-KR" altLang="en-US" sz="4000" dirty="0"/>
                <a:t> </a:t>
              </a:r>
              <a:r>
                <a:rPr lang="en-US" altLang="ko-KR" sz="4000" dirty="0"/>
                <a:t>Set </a:t>
              </a:r>
              <a:r>
                <a:rPr lang="en-US" altLang="ko-KR" sz="4000" dirty="0" smtClean="0"/>
                <a:t>Up</a:t>
              </a:r>
              <a:endParaRPr lang="en-US" sz="40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" y="707886"/>
            <a:ext cx="31341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4800" dirty="0" smtClean="0"/>
              <a:t>Java Install </a:t>
            </a:r>
            <a:endParaRPr lang="en-US" sz="4800" dirty="0"/>
          </a:p>
        </p:txBody>
      </p:sp>
      <p:pic>
        <p:nvPicPr>
          <p:cNvPr id="2" name="Picture 1" descr="2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428" y="1538883"/>
            <a:ext cx="5313815" cy="5319117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>
            <a:off x="6162150" y="2809875"/>
            <a:ext cx="2667000" cy="11430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JDK : </a:t>
            </a:r>
          </a:p>
          <a:p>
            <a:pPr algn="ctr"/>
            <a:r>
              <a:rPr lang="en-US" sz="2400" dirty="0" smtClean="0"/>
              <a:t>Java Develop Kit</a:t>
            </a:r>
            <a:endParaRPr lang="en-US" sz="2400" dirty="0"/>
          </a:p>
        </p:txBody>
      </p:sp>
      <p:sp>
        <p:nvSpPr>
          <p:cNvPr id="11" name="Rounded Rectangle 10"/>
          <p:cNvSpPr/>
          <p:nvPr/>
        </p:nvSpPr>
        <p:spPr>
          <a:xfrm>
            <a:off x="6162150" y="4524375"/>
            <a:ext cx="2667000" cy="113665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JRE : </a:t>
            </a:r>
          </a:p>
          <a:p>
            <a:pPr algn="ctr"/>
            <a:r>
              <a:rPr lang="en-US" sz="2400" dirty="0" smtClean="0"/>
              <a:t>Java Routine Environment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862453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0"/>
            <a:ext cx="9144000" cy="762000"/>
            <a:chOff x="0" y="0"/>
            <a:chExt cx="9144000" cy="762000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9144000" cy="762000"/>
            </a:xfrm>
            <a:prstGeom prst="rect">
              <a:avLst/>
            </a:prstGeom>
            <a:blipFill rotWithShape="1"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" name="Picture 5" descr="icon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0" y="72571"/>
              <a:ext cx="689429" cy="689429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689428" y="0"/>
              <a:ext cx="80418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dirty="0"/>
                <a:t>5</a:t>
              </a:r>
              <a:r>
                <a:rPr lang="en-US" sz="4000" dirty="0" smtClean="0"/>
                <a:t>.</a:t>
              </a:r>
              <a:r>
                <a:rPr lang="ko-KR" altLang="en-US" sz="4000" dirty="0" smtClean="0"/>
                <a:t> </a:t>
              </a:r>
              <a:r>
                <a:rPr lang="en-US" altLang="ko-KR" sz="4000" dirty="0"/>
                <a:t>Android Environment Path</a:t>
              </a:r>
              <a:r>
                <a:rPr lang="ko-KR" altLang="en-US" sz="4000" dirty="0"/>
                <a:t> </a:t>
              </a:r>
              <a:r>
                <a:rPr lang="en-US" altLang="ko-KR" sz="4000" dirty="0"/>
                <a:t>Set </a:t>
              </a:r>
              <a:r>
                <a:rPr lang="en-US" altLang="ko-KR" sz="4000" dirty="0" smtClean="0"/>
                <a:t>Up</a:t>
              </a:r>
              <a:endParaRPr lang="en-US" sz="40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" y="707886"/>
            <a:ext cx="31341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4800" dirty="0" smtClean="0"/>
              <a:t>Java Install </a:t>
            </a:r>
            <a:endParaRPr lang="en-US" sz="4800" dirty="0"/>
          </a:p>
        </p:txBody>
      </p:sp>
      <p:pic>
        <p:nvPicPr>
          <p:cNvPr id="2" name="Picture 1" descr="3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928" y="1679574"/>
            <a:ext cx="6234335" cy="4797425"/>
          </a:xfrm>
          <a:prstGeom prst="rect">
            <a:avLst/>
          </a:prstGeom>
        </p:spPr>
      </p:pic>
      <p:sp>
        <p:nvSpPr>
          <p:cNvPr id="3" name="Left Arrow 2"/>
          <p:cNvSpPr/>
          <p:nvPr/>
        </p:nvSpPr>
        <p:spPr>
          <a:xfrm rot="7920392">
            <a:off x="6076341" y="5357477"/>
            <a:ext cx="1264061" cy="460375"/>
          </a:xfrm>
          <a:prstGeom prst="lef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7143631" y="4324079"/>
            <a:ext cx="1587618" cy="814523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Your type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69954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9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225</TotalTime>
  <Words>341</Words>
  <Application>Microsoft Macintosh PowerPoint</Application>
  <PresentationFormat>On-screen Show (4:3)</PresentationFormat>
  <Paragraphs>93</Paragraphs>
  <Slides>23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lee chunggi</dc:creator>
  <cp:lastModifiedBy>lee chunggi</cp:lastModifiedBy>
  <cp:revision>26</cp:revision>
  <dcterms:created xsi:type="dcterms:W3CDTF">2015-07-01T14:11:15Z</dcterms:created>
  <dcterms:modified xsi:type="dcterms:W3CDTF">2015-07-09T11:31:16Z</dcterms:modified>
</cp:coreProperties>
</file>